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24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2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0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95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8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12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05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5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50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26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49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F6985-1116-428C-8A1B-B6228266E222}" type="datetimeFigureOut">
              <a:rPr lang="en-US" smtClean="0"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0903-61D1-4523-A4BD-60914096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5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x.taryn@xtra.co.nz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9765" y="1066334"/>
            <a:ext cx="6659855" cy="5719060"/>
            <a:chOff x="64845" y="157256"/>
            <a:chExt cx="6659855" cy="5719060"/>
          </a:xfrm>
        </p:grpSpPr>
        <p:grpSp>
          <p:nvGrpSpPr>
            <p:cNvPr id="28" name="Group 27"/>
            <p:cNvGrpSpPr/>
            <p:nvPr/>
          </p:nvGrpSpPr>
          <p:grpSpPr>
            <a:xfrm>
              <a:off x="112713" y="174565"/>
              <a:ext cx="1046541" cy="1119651"/>
              <a:chOff x="-2724441" y="371654"/>
              <a:chExt cx="1350347" cy="1417864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724441" y="371654"/>
                <a:ext cx="1350347" cy="1417864"/>
              </a:xfrm>
              <a:prstGeom prst="rect">
                <a:avLst/>
              </a:prstGeom>
            </p:spPr>
          </p:pic>
          <p:sp>
            <p:nvSpPr>
              <p:cNvPr id="37" name="Rectangle 36"/>
              <p:cNvSpPr/>
              <p:nvPr/>
            </p:nvSpPr>
            <p:spPr>
              <a:xfrm>
                <a:off x="-2724441" y="1628775"/>
                <a:ext cx="1350347" cy="1607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711038" y="284256"/>
              <a:ext cx="32900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Arial Black" panose="020B0A04020102020204" pitchFamily="34" charset="0"/>
                </a:rPr>
                <a:t>School Age Tennis</a:t>
              </a:r>
              <a:endParaRPr lang="en-US" sz="2400" b="1" dirty="0">
                <a:latin typeface="Arial Black" panose="020B0A040201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845" y="626699"/>
              <a:ext cx="66154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 Narrow" panose="020B0606020202030204" pitchFamily="34" charset="0"/>
                </a:rPr>
                <a:t>Would you like to learn to play tennis</a:t>
              </a:r>
              <a:r>
                <a:rPr lang="en-US" dirty="0" smtClean="0">
                  <a:latin typeface="Arial Narrow" panose="020B0606020202030204" pitchFamily="34" charset="0"/>
                </a:rPr>
                <a:t>?</a:t>
              </a:r>
              <a:endParaRPr lang="en-US" dirty="0">
                <a:latin typeface="Arial Narrow" panose="020B060602020203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5753" y="157256"/>
              <a:ext cx="6658947" cy="556838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</a:t>
              </a:r>
              <a:endParaRPr lang="en-US" dirty="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472113" y="199965"/>
              <a:ext cx="1046541" cy="1119651"/>
              <a:chOff x="-2724441" y="371654"/>
              <a:chExt cx="1350347" cy="1417864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2724441" y="371654"/>
                <a:ext cx="1350347" cy="1417864"/>
              </a:xfrm>
              <a:prstGeom prst="rect">
                <a:avLst/>
              </a:prstGeom>
            </p:spPr>
          </p:pic>
          <p:sp>
            <p:nvSpPr>
              <p:cNvPr id="35" name="Rectangle 34"/>
              <p:cNvSpPr/>
              <p:nvPr/>
            </p:nvSpPr>
            <p:spPr>
              <a:xfrm>
                <a:off x="-2724441" y="1628775"/>
                <a:ext cx="1350347" cy="1607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85188" y="828780"/>
              <a:ext cx="6039268" cy="5047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latin typeface="Arial Narrow" panose="020B0606020202030204" pitchFamily="34" charset="0"/>
              </a:endParaRPr>
            </a:p>
            <a:p>
              <a:pPr algn="ctr"/>
              <a:r>
                <a:rPr lang="en-US" sz="1400" b="1" dirty="0" smtClean="0">
                  <a:latin typeface="Arial Narrow" panose="020B0606020202030204" pitchFamily="34" charset="0"/>
                </a:rPr>
                <a:t>Pukekawa Tennis would like to put teams into the Counties Interclub Competition starting Term 4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latin typeface="Arial Narrow" panose="020B0606020202030204" pitchFamily="34" charset="0"/>
                </a:rPr>
                <a:t>Years 5&amp;6 play on a Friday night (6 in a team)</a:t>
              </a:r>
            </a:p>
            <a:p>
              <a:pPr marL="285750" indent="-285750">
                <a:buFontTx/>
                <a:buChar char="-"/>
              </a:pPr>
              <a:r>
                <a:rPr lang="en-US" sz="1400" dirty="0" smtClean="0">
                  <a:latin typeface="Arial Narrow" panose="020B0606020202030204" pitchFamily="34" charset="0"/>
                </a:rPr>
                <a:t>Years 7&amp;8 plus play Saturday morning (6 in a team)</a:t>
              </a:r>
            </a:p>
            <a:p>
              <a:pPr marL="285750" indent="-285750">
                <a:buFontTx/>
                <a:buChar char="-"/>
              </a:pPr>
              <a:endParaRPr lang="en-US" sz="1400" dirty="0" smtClean="0">
                <a:latin typeface="Arial Narrow" panose="020B0606020202030204" pitchFamily="34" charset="0"/>
              </a:endParaRPr>
            </a:p>
            <a:p>
              <a:r>
                <a:rPr lang="en-US" sz="1400" dirty="0" smtClean="0">
                  <a:latin typeface="Arial Narrow" panose="020B0606020202030204" pitchFamily="34" charset="0"/>
                </a:rPr>
                <a:t>If you are keen to play interclub please let me know by Friday 5</a:t>
              </a:r>
              <a:r>
                <a:rPr lang="en-US" sz="1400" baseline="30000" dirty="0" smtClean="0">
                  <a:latin typeface="Arial Narrow" panose="020B0606020202030204" pitchFamily="34" charset="0"/>
                </a:rPr>
                <a:t>th</a:t>
              </a:r>
              <a:r>
                <a:rPr lang="en-US" sz="1400" dirty="0" smtClean="0">
                  <a:latin typeface="Arial Narrow" panose="020B0606020202030204" pitchFamily="34" charset="0"/>
                </a:rPr>
                <a:t> October.</a:t>
              </a:r>
            </a:p>
            <a:p>
              <a:endParaRPr lang="en-US" sz="1400" dirty="0">
                <a:latin typeface="Arial Narrow" panose="020B0606020202030204" pitchFamily="34" charset="0"/>
              </a:endParaRPr>
            </a:p>
            <a:p>
              <a:pPr algn="ctr"/>
              <a:r>
                <a:rPr lang="en-US" sz="1400" b="1" dirty="0" smtClean="0">
                  <a:latin typeface="Arial Narrow" panose="020B0606020202030204" pitchFamily="34" charset="0"/>
                </a:rPr>
                <a:t>Pukekawa Tennis are also running a tennis lessons during term 4</a:t>
              </a:r>
            </a:p>
            <a:p>
              <a:r>
                <a:rPr lang="en-US" sz="1400" dirty="0" smtClean="0">
                  <a:latin typeface="Arial Narrow" panose="020B0606020202030204" pitchFamily="34" charset="0"/>
                </a:rPr>
                <a:t>Tuesday afternoons at the tennis </a:t>
              </a:r>
              <a:r>
                <a:rPr lang="en-US" sz="1400" dirty="0">
                  <a:latin typeface="Arial Narrow" panose="020B0606020202030204" pitchFamily="34" charset="0"/>
                </a:rPr>
                <a:t>c</a:t>
              </a:r>
              <a:r>
                <a:rPr lang="en-US" sz="1400" dirty="0" smtClean="0">
                  <a:latin typeface="Arial Narrow" panose="020B0606020202030204" pitchFamily="34" charset="0"/>
                </a:rPr>
                <a:t>ourts on Clarke &amp; </a:t>
              </a:r>
              <a:r>
                <a:rPr lang="en-US" sz="1400" dirty="0" err="1" smtClean="0">
                  <a:latin typeface="Arial Narrow" panose="020B0606020202030204" pitchFamily="34" charset="0"/>
                </a:rPr>
                <a:t>Denize</a:t>
              </a:r>
              <a:r>
                <a:rPr lang="en-US" sz="1400" dirty="0" smtClean="0">
                  <a:latin typeface="Arial Narrow" panose="020B0606020202030204" pitchFamily="34" charset="0"/>
                </a:rPr>
                <a:t> Road, Pukekawa</a:t>
              </a:r>
            </a:p>
            <a:p>
              <a:endParaRPr lang="en-US" sz="1400" dirty="0">
                <a:latin typeface="Arial Narrow" panose="020B0606020202030204" pitchFamily="34" charset="0"/>
              </a:endParaRPr>
            </a:p>
            <a:p>
              <a:r>
                <a:rPr lang="en-US" sz="1400" dirty="0">
                  <a:latin typeface="Arial Narrow" panose="020B0606020202030204" pitchFamily="34" charset="0"/>
                </a:rPr>
                <a:t>Ages 6-7yrs 30 minute session 4 per group $69 per person (indoors)</a:t>
              </a:r>
            </a:p>
            <a:p>
              <a:r>
                <a:rPr lang="en-US" sz="1400" dirty="0">
                  <a:latin typeface="Arial Narrow" panose="020B0606020202030204" pitchFamily="34" charset="0"/>
                </a:rPr>
                <a:t>Ages 8-9yrs 45 minute session 4-6 per group $79 per person</a:t>
              </a:r>
            </a:p>
            <a:p>
              <a:r>
                <a:rPr lang="en-US" sz="1400" dirty="0">
                  <a:latin typeface="Arial Narrow" panose="020B0606020202030204" pitchFamily="34" charset="0"/>
                </a:rPr>
                <a:t>Ages 10+ 1hr session 6-8 per group $89 per person</a:t>
              </a:r>
            </a:p>
            <a:p>
              <a:r>
                <a:rPr lang="en-US" sz="1400" dirty="0">
                  <a:latin typeface="Arial Narrow" panose="020B0606020202030204" pitchFamily="34" charset="0"/>
                </a:rPr>
                <a:t> </a:t>
              </a:r>
            </a:p>
            <a:p>
              <a:r>
                <a:rPr lang="en-US" sz="1400" dirty="0">
                  <a:latin typeface="Arial Narrow" panose="020B0606020202030204" pitchFamily="34" charset="0"/>
                </a:rPr>
                <a:t>Time: </a:t>
              </a:r>
              <a:r>
                <a:rPr lang="en-US" sz="1400" dirty="0" smtClean="0">
                  <a:latin typeface="Arial Narrow" panose="020B0606020202030204" pitchFamily="34" charset="0"/>
                </a:rPr>
                <a:t>To be confirmed depending on group numbers</a:t>
              </a:r>
              <a:endParaRPr lang="en-US" sz="1400" dirty="0">
                <a:latin typeface="Arial Narrow" panose="020B0606020202030204" pitchFamily="34" charset="0"/>
              </a:endParaRPr>
            </a:p>
            <a:p>
              <a:r>
                <a:rPr lang="en-US" sz="1400" dirty="0">
                  <a:latin typeface="Arial Narrow" panose="020B0606020202030204" pitchFamily="34" charset="0"/>
                </a:rPr>
                <a:t>Duration: </a:t>
              </a:r>
              <a:r>
                <a:rPr lang="en-US" sz="1400" dirty="0" smtClean="0">
                  <a:latin typeface="Arial Narrow" panose="020B0606020202030204" pitchFamily="34" charset="0"/>
                </a:rPr>
                <a:t>6 </a:t>
              </a:r>
              <a:r>
                <a:rPr lang="en-US" sz="1400" dirty="0">
                  <a:latin typeface="Arial Narrow" panose="020B0606020202030204" pitchFamily="34" charset="0"/>
                </a:rPr>
                <a:t>weeks</a:t>
              </a:r>
            </a:p>
            <a:p>
              <a:r>
                <a:rPr lang="en-US" sz="1400" dirty="0">
                  <a:latin typeface="Arial Narrow" panose="020B0606020202030204" pitchFamily="34" charset="0"/>
                </a:rPr>
                <a:t>Day: </a:t>
              </a:r>
              <a:r>
                <a:rPr lang="en-US" sz="1400" dirty="0" smtClean="0">
                  <a:latin typeface="Arial Narrow" panose="020B0606020202030204" pitchFamily="34" charset="0"/>
                </a:rPr>
                <a:t>Tuesday– starting 23</a:t>
              </a:r>
              <a:r>
                <a:rPr lang="en-US" sz="1400" baseline="30000" dirty="0" smtClean="0">
                  <a:latin typeface="Arial Narrow" panose="020B0606020202030204" pitchFamily="34" charset="0"/>
                </a:rPr>
                <a:t>rd</a:t>
              </a:r>
              <a:r>
                <a:rPr lang="en-US" sz="1400" dirty="0" smtClean="0">
                  <a:latin typeface="Arial Narrow" panose="020B0606020202030204" pitchFamily="34" charset="0"/>
                </a:rPr>
                <a:t> October</a:t>
              </a:r>
              <a:endParaRPr lang="en-US" sz="1400" dirty="0">
                <a:latin typeface="Arial Narrow" panose="020B0606020202030204" pitchFamily="34" charset="0"/>
              </a:endParaRPr>
            </a:p>
            <a:p>
              <a:r>
                <a:rPr lang="en-US" sz="1400" dirty="0">
                  <a:latin typeface="Arial Narrow" panose="020B0606020202030204" pitchFamily="34" charset="0"/>
                </a:rPr>
                <a:t>Rackets provided if you don't have one</a:t>
              </a:r>
              <a:r>
                <a:rPr lang="en-US" sz="1400" dirty="0" smtClean="0">
                  <a:latin typeface="Arial Narrow" panose="020B0606020202030204" pitchFamily="34" charset="0"/>
                </a:rPr>
                <a:t>!</a:t>
              </a:r>
            </a:p>
            <a:p>
              <a:r>
                <a:rPr lang="en-US" sz="1400" dirty="0"/>
                <a:t>  </a:t>
              </a:r>
            </a:p>
            <a:p>
              <a:r>
                <a:rPr lang="en-US" sz="1400" dirty="0" smtClean="0">
                  <a:latin typeface="Arial Narrow" panose="020B0606020202030204" pitchFamily="34" charset="0"/>
                </a:rPr>
                <a:t>If you are interested please contact Taryn Anderson on 021 915964 or </a:t>
              </a:r>
              <a:r>
                <a:rPr lang="en-US" sz="1400" dirty="0" smtClean="0">
                  <a:latin typeface="Arial Narrow" panose="020B0606020202030204" pitchFamily="34" charset="0"/>
                  <a:hlinkClick r:id="rId3"/>
                </a:rPr>
                <a:t>ox.taryn@xtra.co.nz</a:t>
              </a:r>
              <a:endParaRPr lang="en-US" sz="1400" dirty="0">
                <a:latin typeface="Arial Narrow" panose="020B0606020202030204" pitchFamily="34" charset="0"/>
              </a:endParaRPr>
            </a:p>
            <a:p>
              <a:pPr algn="ctr"/>
              <a:endParaRPr lang="en-US" sz="1400" dirty="0">
                <a:latin typeface="Arial Narrow" panose="020B0606020202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118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132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Arial Narrow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office </cp:lastModifiedBy>
  <cp:revision>22</cp:revision>
  <cp:lastPrinted>2018-09-19T23:43:46Z</cp:lastPrinted>
  <dcterms:created xsi:type="dcterms:W3CDTF">2016-02-15T06:11:33Z</dcterms:created>
  <dcterms:modified xsi:type="dcterms:W3CDTF">2018-09-19T23:47:57Z</dcterms:modified>
</cp:coreProperties>
</file>